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-106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9/12/16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Demystifying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AngularJS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应用部 周连毅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8412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9714"/>
            <a:ext cx="8229600" cy="898221"/>
          </a:xfrm>
        </p:spPr>
        <p:txBody>
          <a:bodyPr/>
          <a:lstStyle/>
          <a:p>
            <a:r>
              <a:rPr kumimoji="1" lang="en-US" altLang="zh-CN" dirty="0" smtClean="0"/>
              <a:t>Angular Process Overview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037935"/>
            <a:ext cx="8229600" cy="4525963"/>
          </a:xfrm>
        </p:spPr>
        <p:txBody>
          <a:bodyPr/>
          <a:lstStyle/>
          <a:p>
            <a:r>
              <a:rPr kumimoji="1" lang="en-US" altLang="zh-CN" dirty="0" smtClean="0"/>
              <a:t>Processes ‘templates’:</a:t>
            </a:r>
          </a:p>
          <a:p>
            <a:pPr lvl="1"/>
            <a:r>
              <a:rPr kumimoji="1" lang="en-US" altLang="zh-CN" dirty="0" smtClean="0"/>
              <a:t>Compiles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template</a:t>
            </a:r>
          </a:p>
          <a:p>
            <a:pPr lvl="1"/>
            <a:r>
              <a:rPr kumimoji="1" lang="en-US" altLang="zh-CN" dirty="0" smtClean="0"/>
              <a:t>Loads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template</a:t>
            </a:r>
          </a:p>
          <a:p>
            <a:pPr marL="457200" lvl="1" indent="0">
              <a:buNone/>
            </a:pPr>
            <a:r>
              <a:rPr kumimoji="1" lang="zh-CN" altLang="zh-CN" dirty="0"/>
              <a:t> 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(instance)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memory</a:t>
            </a:r>
          </a:p>
          <a:p>
            <a:pPr lvl="1"/>
            <a:r>
              <a:rPr kumimoji="1" lang="en-US" altLang="zh-CN" dirty="0" smtClean="0"/>
              <a:t>Transforms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template</a:t>
            </a:r>
          </a:p>
          <a:p>
            <a:pPr marL="457200" lvl="1" indent="0">
              <a:buNone/>
            </a:pPr>
            <a:r>
              <a:rPr kumimoji="1" lang="zh-CN" altLang="zh-CN" dirty="0"/>
              <a:t> 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</a:p>
          <a:p>
            <a:pPr lvl="2"/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binding</a:t>
            </a:r>
          </a:p>
          <a:p>
            <a:pPr lvl="2"/>
            <a:r>
              <a:rPr kumimoji="1" lang="en-US" altLang="zh-CN" dirty="0" smtClean="0"/>
              <a:t>Evaluation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</a:p>
          <a:p>
            <a:pPr marL="914400" lvl="2" indent="0">
              <a:buNone/>
            </a:pPr>
            <a:r>
              <a:rPr kumimoji="1" lang="zh-CN" altLang="zh-CN" dirty="0" smtClean="0"/>
              <a:t> 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expressions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400" y="1663700"/>
            <a:ext cx="49276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598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9714"/>
            <a:ext cx="8229600" cy="898221"/>
          </a:xfrm>
        </p:spPr>
        <p:txBody>
          <a:bodyPr/>
          <a:lstStyle/>
          <a:p>
            <a:r>
              <a:rPr kumimoji="1" lang="en-US" altLang="zh-CN" dirty="0" smtClean="0"/>
              <a:t>Angular Process Overview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037935"/>
            <a:ext cx="8229600" cy="4525963"/>
          </a:xfrm>
        </p:spPr>
        <p:txBody>
          <a:bodyPr/>
          <a:lstStyle/>
          <a:p>
            <a:r>
              <a:rPr kumimoji="1" lang="en-US" altLang="zh-CN" dirty="0" smtClean="0"/>
              <a:t>Renders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</a:p>
          <a:p>
            <a:pPr marL="0" indent="0">
              <a:buNone/>
            </a:pPr>
            <a:r>
              <a:rPr kumimoji="1" lang="zh-CN" altLang="zh-CN" dirty="0"/>
              <a:t> </a:t>
            </a:r>
            <a:r>
              <a:rPr kumimoji="1" lang="zh-CN" altLang="en-US" dirty="0" smtClean="0"/>
              <a:t>   </a:t>
            </a:r>
            <a:r>
              <a:rPr kumimoji="1" lang="en-US" altLang="zh-CN" dirty="0" smtClean="0"/>
              <a:t>(View)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0607" y="949292"/>
            <a:ext cx="4393394" cy="590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286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AngularJS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Controllers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CN" sz="2000" dirty="0" smtClean="0"/>
              <a:t>Controllers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are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JavaScript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objects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which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contains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application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logic</a:t>
            </a:r>
          </a:p>
          <a:p>
            <a:pPr lvl="1"/>
            <a:r>
              <a:rPr kumimoji="1" lang="en-US" altLang="zh-CN" sz="1800" dirty="0" smtClean="0"/>
              <a:t>usually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defined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as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part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of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angular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module</a:t>
            </a:r>
          </a:p>
          <a:p>
            <a:pPr marL="457200" lvl="1" indent="0">
              <a:buNone/>
            </a:pPr>
            <a:endParaRPr kumimoji="1" lang="en-US" altLang="zh-CN" sz="1800" dirty="0" smtClean="0"/>
          </a:p>
          <a:p>
            <a:r>
              <a:rPr kumimoji="1" lang="en-US" altLang="zh-CN" sz="2000" dirty="0" smtClean="0"/>
              <a:t>Allows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us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to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send/receive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data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between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DOM(views)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and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application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logic</a:t>
            </a:r>
          </a:p>
          <a:p>
            <a:endParaRPr kumimoji="1" lang="en-US" altLang="zh-CN" sz="2000" dirty="0" smtClean="0"/>
          </a:p>
          <a:p>
            <a:r>
              <a:rPr kumimoji="1" lang="en-US" altLang="zh-CN" sz="2000" dirty="0" smtClean="0"/>
              <a:t>Usually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attached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to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DOM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element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using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‘</a:t>
            </a:r>
            <a:r>
              <a:rPr kumimoji="1" lang="en-US" altLang="zh-CN" sz="2000" dirty="0" err="1" smtClean="0"/>
              <a:t>ng</a:t>
            </a:r>
            <a:r>
              <a:rPr kumimoji="1" lang="en-US" altLang="zh-CN" sz="2000" dirty="0" smtClean="0"/>
              <a:t>-controller’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attribute(directive)</a:t>
            </a:r>
          </a:p>
          <a:p>
            <a:pPr lvl="1"/>
            <a:r>
              <a:rPr kumimoji="1" lang="en-US" altLang="zh-CN" sz="1800" dirty="0" smtClean="0"/>
              <a:t>Gets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err="1" smtClean="0"/>
              <a:t>Instatiated</a:t>
            </a:r>
            <a:endParaRPr kumimoji="1" lang="en-US" altLang="zh-CN" sz="1800" dirty="0" smtClean="0"/>
          </a:p>
          <a:p>
            <a:pPr marL="457200" lvl="1" indent="0">
              <a:buNone/>
            </a:pPr>
            <a:endParaRPr kumimoji="1" lang="en-US" altLang="zh-CN" sz="1800" dirty="0" smtClean="0"/>
          </a:p>
          <a:p>
            <a:r>
              <a:rPr kumimoji="1" lang="en-US" altLang="zh-CN" sz="2000" dirty="0" smtClean="0"/>
              <a:t>In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other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words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,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exposes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data(Model)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to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consumed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Views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(one-way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data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binding)</a:t>
            </a:r>
          </a:p>
          <a:p>
            <a:pPr lvl="1"/>
            <a:r>
              <a:rPr kumimoji="1" lang="en-US" altLang="zh-CN" sz="1800" dirty="0" smtClean="0"/>
              <a:t>Also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sends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takes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data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from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Views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(two-way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data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binding)</a:t>
            </a:r>
          </a:p>
          <a:p>
            <a:endParaRPr kumimoji="1" lang="en-US" altLang="zh-CN" sz="2000" dirty="0" smtClean="0"/>
          </a:p>
          <a:p>
            <a:pPr marL="0" indent="0">
              <a:buNone/>
            </a:pPr>
            <a:r>
              <a:rPr kumimoji="1" lang="en-US" altLang="zh-CN" sz="2000" dirty="0" smtClean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88162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AngularJS</a:t>
            </a:r>
            <a:r>
              <a:rPr kumimoji="1" lang="en-US" altLang="zh-CN" dirty="0" smtClean="0"/>
              <a:t> - Controllers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6524" b="-6524"/>
          <a:stretch>
            <a:fillRect/>
          </a:stretch>
        </p:blipFill>
        <p:spPr>
          <a:xfrm>
            <a:off x="261938" y="1503363"/>
            <a:ext cx="8229600" cy="4525962"/>
          </a:xfrm>
        </p:spPr>
      </p:pic>
    </p:spTree>
    <p:extLst>
      <p:ext uri="{BB962C8B-B14F-4D97-AF65-F5344CB8AC3E}">
        <p14:creationId xmlns:p14="http://schemas.microsoft.com/office/powerpoint/2010/main" val="849896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AngularJS</a:t>
            </a:r>
            <a:r>
              <a:rPr kumimoji="1" lang="en-US" altLang="zh-CN" dirty="0" smtClean="0"/>
              <a:t> - Controllers</a:t>
            </a:r>
            <a:endParaRPr kumimoji="1"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rcRect l="-5585" r="-55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31208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What</a:t>
            </a:r>
            <a:r>
              <a:rPr kumimoji="1" lang="en-US" altLang="zh-CN" dirty="0" smtClean="0"/>
              <a:t> is Scope in Controller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3691" b="-36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53560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Scope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Inheritance</a:t>
            </a:r>
            <a:endParaRPr kumimoji="1"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Inner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Scope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members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Outer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Scope</a:t>
            </a:r>
          </a:p>
          <a:p>
            <a:r>
              <a:rPr kumimoji="1" lang="en-US" altLang="zh-CN" dirty="0" smtClean="0"/>
              <a:t>Multi-level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Scope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Inheritance</a:t>
            </a:r>
          </a:p>
          <a:p>
            <a:r>
              <a:rPr kumimoji="1" lang="en-US" altLang="zh-CN" dirty="0" smtClean="0"/>
              <a:t>How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works</a:t>
            </a:r>
          </a:p>
          <a:p>
            <a:r>
              <a:rPr kumimoji="1" lang="en-US" altLang="zh-CN" dirty="0" smtClean="0"/>
              <a:t>Binding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members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Outer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Scope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Inner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Scope(in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‘as’)</a:t>
            </a:r>
          </a:p>
          <a:p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Outer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Scope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members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Inner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Scope(Using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Controllers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‘$parent’)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21302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Scope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Inheritance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t="-98" b="-98"/>
          <a:stretch>
            <a:fillRect/>
          </a:stretch>
        </p:blipFill>
        <p:spPr>
          <a:xfrm>
            <a:off x="139681" y="1380402"/>
            <a:ext cx="8902531" cy="4896049"/>
          </a:xfrm>
        </p:spPr>
      </p:pic>
    </p:spTree>
    <p:extLst>
      <p:ext uri="{BB962C8B-B14F-4D97-AF65-F5344CB8AC3E}">
        <p14:creationId xmlns:p14="http://schemas.microsoft.com/office/powerpoint/2010/main" val="16911730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Scope</a:t>
            </a:r>
            <a:r>
              <a:rPr kumimoji="1" lang="en-US" altLang="zh-CN" dirty="0" smtClean="0"/>
              <a:t> debug technique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angular</a:t>
            </a:r>
            <a:r>
              <a:rPr kumimoji="1" lang="en-US" altLang="zh-CN" dirty="0" err="1" smtClean="0"/>
              <a:t>.element</a:t>
            </a:r>
            <a:r>
              <a:rPr kumimoji="1" lang="en-US" altLang="zh-CN" dirty="0" smtClean="0"/>
              <a:t>($0).scope()</a:t>
            </a:r>
          </a:p>
          <a:p>
            <a:r>
              <a:rPr kumimoji="1" lang="en-US" altLang="zh-CN" dirty="0" err="1" smtClean="0"/>
              <a:t>angular.element</a:t>
            </a:r>
            <a:r>
              <a:rPr kumimoji="1" lang="en-US" altLang="zh-CN" dirty="0" smtClean="0"/>
              <a:t>($0).scope().</a:t>
            </a:r>
            <a:r>
              <a:rPr kumimoji="1" lang="en-US" altLang="zh-CN" smtClean="0"/>
              <a:t>$parent()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4280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What is </a:t>
            </a:r>
            <a:r>
              <a:rPr kumimoji="1" lang="en-US" altLang="zh-CN" dirty="0" err="1" smtClean="0"/>
              <a:t>AngularJS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2415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client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side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Framework</a:t>
            </a:r>
          </a:p>
          <a:p>
            <a:r>
              <a:rPr kumimoji="1" lang="en-US" altLang="zh-CN" dirty="0" smtClean="0"/>
              <a:t>Developed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being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matained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Google</a:t>
            </a:r>
          </a:p>
          <a:p>
            <a:r>
              <a:rPr kumimoji="1" lang="en-US" altLang="zh-CN" dirty="0" smtClean="0"/>
              <a:t>Goals</a:t>
            </a:r>
          </a:p>
          <a:p>
            <a:pPr lvl="1"/>
            <a:r>
              <a:rPr kumimoji="1" lang="en-US" altLang="zh-CN" dirty="0" smtClean="0"/>
              <a:t>Separate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manipulation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from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application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logic</a:t>
            </a:r>
          </a:p>
          <a:p>
            <a:pPr lvl="1"/>
            <a:r>
              <a:rPr kumimoji="1" lang="en-US" altLang="zh-CN" dirty="0" err="1" smtClean="0"/>
              <a:t>Seperation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concerns(Using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MVC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Patterns)</a:t>
            </a:r>
          </a:p>
          <a:p>
            <a:pPr lvl="1"/>
            <a:r>
              <a:rPr kumimoji="1" lang="en-US" altLang="zh-CN" dirty="0" smtClean="0"/>
              <a:t>Make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development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easy</a:t>
            </a:r>
          </a:p>
          <a:p>
            <a:pPr lvl="1"/>
            <a:r>
              <a:rPr kumimoji="1" lang="en-US" altLang="zh-CN" dirty="0" smtClean="0"/>
              <a:t>Provide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solid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foundation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enterprise-scale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JS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client-side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applications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Extensibility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Customization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062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Make </a:t>
            </a:r>
            <a:r>
              <a:rPr kumimoji="1" lang="en-US" altLang="zh-CN" dirty="0" err="1" smtClean="0"/>
              <a:t>AngularJS</a:t>
            </a:r>
            <a:r>
              <a:rPr kumimoji="1" lang="en-US" altLang="zh-CN" dirty="0" smtClean="0"/>
              <a:t> </a:t>
            </a:r>
            <a:r>
              <a:rPr kumimoji="1" lang="en-US" altLang="zh-CN" dirty="0" err="1" smtClean="0"/>
              <a:t>availabel</a:t>
            </a:r>
            <a:r>
              <a:rPr kumimoji="1" lang="en-US" altLang="zh-CN" dirty="0" smtClean="0"/>
              <a:t> to Web Page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Download/refer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angular-version-</a:t>
            </a:r>
            <a:r>
              <a:rPr kumimoji="1" lang="en-US" altLang="zh-CN" dirty="0" err="1" smtClean="0"/>
              <a:t>x.js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page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0146"/>
            <a:ext cx="9155982" cy="312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19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Make </a:t>
            </a:r>
            <a:r>
              <a:rPr kumimoji="1" lang="en-US" altLang="zh-CN" dirty="0" err="1"/>
              <a:t>AngularJS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availabel</a:t>
            </a:r>
            <a:r>
              <a:rPr kumimoji="1" lang="en-US" altLang="zh-CN" dirty="0"/>
              <a:t> to Web Page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08299"/>
            <a:ext cx="8229600" cy="4525963"/>
          </a:xfrm>
        </p:spPr>
        <p:txBody>
          <a:bodyPr/>
          <a:lstStyle/>
          <a:p>
            <a:r>
              <a:rPr kumimoji="1" lang="en-US" altLang="zh-CN" dirty="0" smtClean="0"/>
              <a:t>Define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angular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module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“</a:t>
            </a:r>
            <a:r>
              <a:rPr kumimoji="1" lang="en-US" altLang="zh-CN" dirty="0" err="1" smtClean="0"/>
              <a:t>angular.module</a:t>
            </a:r>
            <a:r>
              <a:rPr kumimoji="1" lang="en-US" altLang="zh-CN" dirty="0" smtClean="0"/>
              <a:t>”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19701"/>
            <a:ext cx="9144000" cy="434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4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Make </a:t>
            </a:r>
            <a:r>
              <a:rPr kumimoji="1" lang="en-US" altLang="zh-CN" dirty="0" err="1"/>
              <a:t>AngularJS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availabel</a:t>
            </a:r>
            <a:r>
              <a:rPr kumimoji="1" lang="en-US" altLang="zh-CN" dirty="0"/>
              <a:t> to Web Page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58292"/>
            <a:ext cx="8229600" cy="4525963"/>
          </a:xfrm>
        </p:spPr>
        <p:txBody>
          <a:bodyPr/>
          <a:lstStyle/>
          <a:p>
            <a:r>
              <a:rPr kumimoji="1" lang="en-US" altLang="zh-CN" dirty="0" smtClean="0"/>
              <a:t>Decorate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element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“</a:t>
            </a:r>
            <a:r>
              <a:rPr kumimoji="1" lang="en-US" altLang="zh-CN" dirty="0" err="1" smtClean="0"/>
              <a:t>ng</a:t>
            </a:r>
            <a:r>
              <a:rPr kumimoji="1" lang="en-US" altLang="zh-CN" dirty="0" smtClean="0"/>
              <a:t>-app”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attach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module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5901"/>
            <a:ext cx="9144000" cy="434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13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Make </a:t>
            </a:r>
            <a:r>
              <a:rPr kumimoji="1" lang="en-US" altLang="zh-CN" dirty="0" err="1"/>
              <a:t>AngularJS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availabel</a:t>
            </a:r>
            <a:r>
              <a:rPr kumimoji="1" lang="en-US" altLang="zh-CN" dirty="0"/>
              <a:t> to Web Page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58292"/>
            <a:ext cx="8229600" cy="4525963"/>
          </a:xfrm>
        </p:spPr>
        <p:txBody>
          <a:bodyPr/>
          <a:lstStyle/>
          <a:p>
            <a:r>
              <a:rPr kumimoji="1" lang="en-US" altLang="zh-CN" dirty="0" smtClean="0"/>
              <a:t>Use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angular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expression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test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angular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js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26796"/>
            <a:ext cx="9144000" cy="305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23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Angular Process Overview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Angular.js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included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executed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000" y="2489157"/>
            <a:ext cx="4660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687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Angular Process Overview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Angular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Module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gets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created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960" y="2335291"/>
            <a:ext cx="50292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136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39714"/>
            <a:ext cx="8229600" cy="898221"/>
          </a:xfrm>
        </p:spPr>
        <p:txBody>
          <a:bodyPr/>
          <a:lstStyle/>
          <a:p>
            <a:r>
              <a:rPr kumimoji="1" lang="en-US" altLang="zh-CN" dirty="0" smtClean="0"/>
              <a:t>Angular Process Overview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2864" y="1037935"/>
            <a:ext cx="8229600" cy="4525963"/>
          </a:xfrm>
        </p:spPr>
        <p:txBody>
          <a:bodyPr/>
          <a:lstStyle/>
          <a:p>
            <a:r>
              <a:rPr kumimoji="1" lang="en-US" altLang="zh-CN" dirty="0" smtClean="0"/>
              <a:t>Finds ‘templates’:</a:t>
            </a:r>
          </a:p>
          <a:p>
            <a:pPr lvl="1"/>
            <a:r>
              <a:rPr kumimoji="1" lang="en-US" altLang="zh-CN" dirty="0" smtClean="0"/>
              <a:t>‘</a:t>
            </a:r>
            <a:r>
              <a:rPr kumimoji="1" lang="en-US" altLang="zh-CN" dirty="0" err="1" smtClean="0"/>
              <a:t>ng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*</a:t>
            </a:r>
            <a:r>
              <a:rPr kumimoji="1" lang="en-US" altLang="zh-CN" dirty="0" smtClean="0"/>
              <a:t>’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attributes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(directives)</a:t>
            </a:r>
          </a:p>
          <a:p>
            <a:pPr lvl="1"/>
            <a:r>
              <a:rPr kumimoji="1" lang="en-US" altLang="zh-CN" dirty="0" smtClean="0"/>
              <a:t>Evaluating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expressions</a:t>
            </a:r>
          </a:p>
          <a:p>
            <a:pPr lvl="1"/>
            <a:r>
              <a:rPr kumimoji="1" lang="en-US" altLang="zh-CN" dirty="0" smtClean="0"/>
              <a:t>data-binding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markup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etc.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227" y="3080596"/>
            <a:ext cx="4927451" cy="394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27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黑色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黑色 .thmx</Template>
  <TotalTime>83</TotalTime>
  <Words>380</Words>
  <Application>Microsoft Macintosh PowerPoint</Application>
  <PresentationFormat>全屏显示(4:3)</PresentationFormat>
  <Paragraphs>67</Paragraphs>
  <Slides>18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19" baseType="lpstr">
      <vt:lpstr> 黑色 </vt:lpstr>
      <vt:lpstr>Demystifying AngularJS</vt:lpstr>
      <vt:lpstr>What is AngularJS</vt:lpstr>
      <vt:lpstr>Make AngularJS availabel to Web Page</vt:lpstr>
      <vt:lpstr>Make AngularJS availabel to Web Page</vt:lpstr>
      <vt:lpstr>Make AngularJS availabel to Web Page</vt:lpstr>
      <vt:lpstr>Make AngularJS availabel to Web Page</vt:lpstr>
      <vt:lpstr>Angular Process Overview</vt:lpstr>
      <vt:lpstr>Angular Process Overview</vt:lpstr>
      <vt:lpstr>Angular Process Overview</vt:lpstr>
      <vt:lpstr>Angular Process Overview</vt:lpstr>
      <vt:lpstr>Angular Process Overview</vt:lpstr>
      <vt:lpstr>AngularJS - Controllers</vt:lpstr>
      <vt:lpstr>AngularJS - Controllers</vt:lpstr>
      <vt:lpstr>AngularJS - Controllers</vt:lpstr>
      <vt:lpstr>What is Scope in Controller</vt:lpstr>
      <vt:lpstr>Scope Inheritance</vt:lpstr>
      <vt:lpstr>Scope Inheritance</vt:lpstr>
      <vt:lpstr>Scope debug technique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Demystifying AngularJS</dc:title>
  <dc:creator>连毅 周</dc:creator>
  <cp:lastModifiedBy>连毅 周</cp:lastModifiedBy>
  <cp:revision>45</cp:revision>
  <dcterms:created xsi:type="dcterms:W3CDTF">2016-12-05T14:23:40Z</dcterms:created>
  <dcterms:modified xsi:type="dcterms:W3CDTF">2016-12-08T21:56:31Z</dcterms:modified>
</cp:coreProperties>
</file>